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6" r:id="rId6"/>
    <p:sldId id="273" r:id="rId7"/>
    <p:sldId id="271" r:id="rId8"/>
    <p:sldId id="272" r:id="rId9"/>
    <p:sldId id="257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13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62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4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55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32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17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0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7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31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95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51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52FA-EE5F-4A10-BA83-BA553F7190B0}" type="datetimeFigureOut">
              <a:rPr lang="uk-UA" smtClean="0"/>
              <a:t>29.08.2018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F86E-FE40-4439-BFA0-B705432E53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94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650"/>
            <a:ext cx="8712968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23791" cy="6392843"/>
          </a:xfrm>
        </p:spPr>
      </p:pic>
    </p:spTree>
    <p:extLst>
      <p:ext uri="{BB962C8B-B14F-4D97-AF65-F5344CB8AC3E}">
        <p14:creationId xmlns:p14="http://schemas.microsoft.com/office/powerpoint/2010/main" val="3686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4" y="260648"/>
            <a:ext cx="8520946" cy="6408712"/>
          </a:xfrm>
        </p:spPr>
      </p:pic>
    </p:spTree>
    <p:extLst>
      <p:ext uri="{BB962C8B-B14F-4D97-AF65-F5344CB8AC3E}">
        <p14:creationId xmlns:p14="http://schemas.microsoft.com/office/powerpoint/2010/main" val="8238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6480720"/>
          </a:xfrm>
        </p:spPr>
      </p:pic>
    </p:spTree>
    <p:extLst>
      <p:ext uri="{BB962C8B-B14F-4D97-AF65-F5344CB8AC3E}">
        <p14:creationId xmlns:p14="http://schemas.microsoft.com/office/powerpoint/2010/main" val="6475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820472" cy="6140815"/>
          </a:xfrm>
        </p:spPr>
      </p:pic>
    </p:spTree>
    <p:extLst>
      <p:ext uri="{BB962C8B-B14F-4D97-AF65-F5344CB8AC3E}">
        <p14:creationId xmlns:p14="http://schemas.microsoft.com/office/powerpoint/2010/main" val="44046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6032803"/>
          </a:xfrm>
        </p:spPr>
      </p:pic>
    </p:spTree>
    <p:extLst>
      <p:ext uri="{BB962C8B-B14F-4D97-AF65-F5344CB8AC3E}">
        <p14:creationId xmlns:p14="http://schemas.microsoft.com/office/powerpoint/2010/main" val="34329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642"/>
            <a:ext cx="8424936" cy="6390710"/>
          </a:xfrm>
        </p:spPr>
      </p:pic>
    </p:spTree>
    <p:extLst>
      <p:ext uri="{BB962C8B-B14F-4D97-AF65-F5344CB8AC3E}">
        <p14:creationId xmlns:p14="http://schemas.microsoft.com/office/powerpoint/2010/main" val="780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176819"/>
          </a:xfrm>
        </p:spPr>
      </p:pic>
    </p:spTree>
    <p:extLst>
      <p:ext uri="{BB962C8B-B14F-4D97-AF65-F5344CB8AC3E}">
        <p14:creationId xmlns:p14="http://schemas.microsoft.com/office/powerpoint/2010/main" val="1469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331769" cy="6248827"/>
          </a:xfrm>
        </p:spPr>
      </p:pic>
    </p:spTree>
    <p:extLst>
      <p:ext uri="{BB962C8B-B14F-4D97-AF65-F5344CB8AC3E}">
        <p14:creationId xmlns:p14="http://schemas.microsoft.com/office/powerpoint/2010/main" val="20378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Святошенко Наталія\Document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8"/>
            <a:ext cx="9144000" cy="67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52928" cy="6336704"/>
          </a:xfrm>
        </p:spPr>
      </p:pic>
    </p:spTree>
    <p:extLst>
      <p:ext uri="{BB962C8B-B14F-4D97-AF65-F5344CB8AC3E}">
        <p14:creationId xmlns:p14="http://schemas.microsoft.com/office/powerpoint/2010/main" val="58076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22019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829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Святошенко Наталія</dc:creator>
  <cp:lastModifiedBy>Святошенко Наталія</cp:lastModifiedBy>
  <cp:revision>12</cp:revision>
  <dcterms:created xsi:type="dcterms:W3CDTF">2018-08-29T09:43:07Z</dcterms:created>
  <dcterms:modified xsi:type="dcterms:W3CDTF">2018-08-29T14:07:25Z</dcterms:modified>
</cp:coreProperties>
</file>